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74" r:id="rId4"/>
    <p:sldId id="256" r:id="rId5"/>
    <p:sldId id="257" r:id="rId6"/>
    <p:sldId id="258" r:id="rId7"/>
    <p:sldId id="261" r:id="rId8"/>
    <p:sldId id="260" r:id="rId9"/>
    <p:sldId id="262" r:id="rId10"/>
    <p:sldId id="263" r:id="rId11"/>
    <p:sldId id="268" r:id="rId12"/>
    <p:sldId id="269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1DCA-0618-439B-87BF-50F2BD032C56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5BF2-2B94-4E65-BE1E-222000820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F93A7-B188-4FE0-8C08-03AE7AF9A097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D3F3BA-58CC-41FC-A798-2C996602F993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8862-05B9-41A4-BA9F-7BE7F9FF848D}" type="datetimeFigureOut">
              <a:rPr lang="en-US" smtClean="0"/>
              <a:pPr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743C-70E5-4511-9D3C-9D02FEEB7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-4572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Trường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mầm non </a:t>
            </a:r>
            <a:r>
              <a:rPr 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Dương</a:t>
            </a:r>
            <a:r>
              <a:rPr lang="en-US" sz="3600" b="1" dirty="0" smtClean="0">
                <a:solidFill>
                  <a:srgbClr val="0000FF"/>
                </a:solidFill>
                <a:latin typeface=".VnAvant" pitchFamily="34" charset="0"/>
              </a:rPr>
              <a:t> Hà</a:t>
            </a:r>
            <a:endParaRPr lang="en-US" sz="9600" b="1" dirty="0">
              <a:solidFill>
                <a:srgbClr val="0033CC"/>
              </a:solidFill>
              <a:latin typeface=".VnAvant" pitchFamily="34" charset="0"/>
            </a:endParaRPr>
          </a:p>
        </p:txBody>
      </p:sp>
      <p:pic>
        <p:nvPicPr>
          <p:cNvPr id="17413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2400300" y="2219325"/>
            <a:ext cx="35433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điểm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Gia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đình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762000" y="3452812"/>
            <a:ext cx="72390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ăn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6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1575" y="30480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2053359" y="5334000"/>
            <a:ext cx="472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Giáo viên :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Nguyễn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Thị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Hồng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Điểm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  <p:bldP spid="297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895-khoai-lang-600x600-6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143384" cy="3214686"/>
          </a:xfrm>
          <a:prstGeom prst="rect">
            <a:avLst/>
          </a:prstGeom>
        </p:spPr>
      </p:pic>
      <p:pic>
        <p:nvPicPr>
          <p:cNvPr id="3" name="Picture 2" descr="tải xuống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48" cy="3214686"/>
          </a:xfrm>
          <a:prstGeom prst="rect">
            <a:avLst/>
          </a:prstGeom>
        </p:spPr>
      </p:pic>
      <p:pic>
        <p:nvPicPr>
          <p:cNvPr id="4" name="Picture 3" descr="cu-khoai-tay-chua-dau-da-d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357686" cy="3143272"/>
          </a:xfrm>
          <a:prstGeom prst="rect">
            <a:avLst/>
          </a:prstGeom>
        </p:spPr>
      </p:pic>
      <p:pic>
        <p:nvPicPr>
          <p:cNvPr id="5" name="Picture 4" descr="tải xuống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189914"/>
            <a:ext cx="4071934" cy="36680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com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</p:spPr>
      </p:pic>
      <p:pic>
        <p:nvPicPr>
          <p:cNvPr id="2051" name="Picture 3" descr="C:\Users\ADMIN\Desktop\khoai-tay-ch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</p:spPr>
      </p:pic>
      <p:pic>
        <p:nvPicPr>
          <p:cNvPr id="2052" name="Picture 4" descr="C:\Users\ADMIN\Desktop\a5515_KhoaiLa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</p:spPr>
      </p:pic>
      <p:pic>
        <p:nvPicPr>
          <p:cNvPr id="2053" name="Picture 5" descr="C:\Users\ADMIN\Desktop\ngolu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i dầu 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219200"/>
            <a:ext cx="1641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4114800"/>
            <a:ext cx="2819400" cy="2209800"/>
            <a:chOff x="1488" y="1728"/>
            <a:chExt cx="1296" cy="888"/>
          </a:xfrm>
        </p:grpSpPr>
        <p:pic>
          <p:nvPicPr>
            <p:cNvPr id="4" name="Picture 4" descr="Đĩa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1728"/>
              <a:ext cx="1296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Mỡ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28" y="1740"/>
              <a:ext cx="834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0" name="Picture 6" descr="Pho m¸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524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" y="4191000"/>
            <a:ext cx="2895600" cy="2133600"/>
            <a:chOff x="0" y="2688"/>
            <a:chExt cx="1488" cy="974"/>
          </a:xfrm>
        </p:grpSpPr>
        <p:pic>
          <p:nvPicPr>
            <p:cNvPr id="11272" name="Picture 8" descr="§Üa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2704"/>
              <a:ext cx="1488" cy="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B¬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2" y="2688"/>
              <a:ext cx="870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4" name="Picture 10" descr="L¹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295400"/>
            <a:ext cx="2895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WordArt 11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44196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spc="-28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CHẤT BÉO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5334000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TIẾT HỌC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vitamin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3.Thái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00010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642918"/>
            <a:ext cx="68580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mốn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Rau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”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ckhoe-rau-muong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001056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66587043-rau-x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004117" cy="415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tải xuống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4422"/>
            <a:ext cx="4071966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[307200816527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4800" cy="3943350"/>
          </a:xfrm>
          <a:prstGeom prst="rect">
            <a:avLst/>
          </a:prstGeom>
        </p:spPr>
      </p:pic>
      <p:pic>
        <p:nvPicPr>
          <p:cNvPr id="4" name="Picture 3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4114800" cy="29718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962400"/>
            <a:ext cx="4953000" cy="2895600"/>
          </a:xfrm>
          <a:prstGeom prst="rect">
            <a:avLst/>
          </a:prstGeom>
        </p:spPr>
      </p:pic>
      <p:pic>
        <p:nvPicPr>
          <p:cNvPr id="6" name="Picture 5" descr="SAM_3252_zps794348a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49530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1826_d6e8d9ebsozv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14686"/>
          </a:xfrm>
          <a:prstGeom prst="rect">
            <a:avLst/>
          </a:prstGeom>
        </p:spPr>
      </p:pic>
      <p:pic>
        <p:nvPicPr>
          <p:cNvPr id="4" name="Picture 1" descr="tải xuống (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62"/>
            <a:ext cx="4572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ải xuống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214686"/>
            <a:ext cx="4500562" cy="3643314"/>
          </a:xfrm>
          <a:prstGeom prst="rect">
            <a:avLst/>
          </a:prstGeom>
        </p:spPr>
      </p:pic>
      <p:pic>
        <p:nvPicPr>
          <p:cNvPr id="6" name="Picture 2" descr="ca-chep-chua-benh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chao-2-ma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3286124"/>
          </a:xfrm>
          <a:prstGeom prst="rect">
            <a:avLst/>
          </a:prstGeom>
          <a:noFill/>
        </p:spPr>
      </p:pic>
      <p:pic>
        <p:nvPicPr>
          <p:cNvPr id="3" name="Picture 2" descr="tải xuống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876" cy="3276600"/>
          </a:xfrm>
          <a:prstGeom prst="rect">
            <a:avLst/>
          </a:prstGeom>
        </p:spPr>
      </p:pic>
      <p:pic>
        <p:nvPicPr>
          <p:cNvPr id="4" name="Picture 4" descr="C:\Users\ADMIN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714876" cy="3409950"/>
          </a:xfrm>
          <a:prstGeom prst="rect">
            <a:avLst/>
          </a:prstGeom>
          <a:noFill/>
        </p:spPr>
      </p:pic>
      <p:pic>
        <p:nvPicPr>
          <p:cNvPr id="5" name="Picture 3" descr="C:\Users\ADMIN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76600"/>
            <a:ext cx="4357686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267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</cp:revision>
  <dcterms:created xsi:type="dcterms:W3CDTF">2020-10-28T08:57:49Z</dcterms:created>
  <dcterms:modified xsi:type="dcterms:W3CDTF">2020-11-02T00:33:45Z</dcterms:modified>
</cp:coreProperties>
</file>